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9" r:id="rId2"/>
    <p:sldId id="369" r:id="rId3"/>
    <p:sldId id="323" r:id="rId4"/>
    <p:sldId id="324" r:id="rId5"/>
    <p:sldId id="325" r:id="rId6"/>
    <p:sldId id="326" r:id="rId7"/>
    <p:sldId id="329" r:id="rId8"/>
    <p:sldId id="330" r:id="rId9"/>
    <p:sldId id="331" r:id="rId10"/>
    <p:sldId id="332" r:id="rId11"/>
    <p:sldId id="333" r:id="rId12"/>
    <p:sldId id="338" r:id="rId13"/>
    <p:sldId id="339" r:id="rId14"/>
    <p:sldId id="334" r:id="rId15"/>
    <p:sldId id="340" r:id="rId16"/>
    <p:sldId id="336" r:id="rId17"/>
    <p:sldId id="341" r:id="rId18"/>
    <p:sldId id="337" r:id="rId19"/>
    <p:sldId id="342" r:id="rId20"/>
    <p:sldId id="343" r:id="rId21"/>
    <p:sldId id="344" r:id="rId22"/>
    <p:sldId id="346" r:id="rId23"/>
    <p:sldId id="368" r:id="rId24"/>
    <p:sldId id="347" r:id="rId25"/>
    <p:sldId id="348" r:id="rId26"/>
    <p:sldId id="350" r:id="rId27"/>
    <p:sldId id="351" r:id="rId28"/>
    <p:sldId id="345" r:id="rId29"/>
    <p:sldId id="349" r:id="rId30"/>
    <p:sldId id="355" r:id="rId31"/>
    <p:sldId id="356" r:id="rId32"/>
    <p:sldId id="357" r:id="rId33"/>
    <p:sldId id="353" r:id="rId34"/>
    <p:sldId id="354" r:id="rId35"/>
    <p:sldId id="358" r:id="rId36"/>
    <p:sldId id="361" r:id="rId37"/>
    <p:sldId id="362" r:id="rId38"/>
    <p:sldId id="359" r:id="rId39"/>
    <p:sldId id="360" r:id="rId40"/>
    <p:sldId id="365" r:id="rId41"/>
    <p:sldId id="366" r:id="rId42"/>
    <p:sldId id="367" r:id="rId43"/>
    <p:sldId id="327" r:id="rId44"/>
    <p:sldId id="314" r:id="rId45"/>
  </p:sldIdLst>
  <p:sldSz cx="12192000" cy="6858000"/>
  <p:notesSz cx="6797675" cy="9926638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Playfair Display Black" panose="020B0604020202020204" charset="0"/>
      <p:bold r:id="rId52"/>
    </p:embeddedFont>
    <p:embeddedFont>
      <p:font typeface="FreightSans Pro Medium" panose="020B0604020202020204" charset="0"/>
      <p:regular r:id="rId53"/>
    </p:embeddedFont>
    <p:embeddedFont>
      <p:font typeface="FreightSans Pro Light" panose="020B0604020202020204" charset="0"/>
      <p:regular r:id="rId54"/>
      <p:italic r:id="rId5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2289F58-BF3C-4BE6-8AC2-D1679EC92D6E}">
          <p14:sldIdLst>
            <p14:sldId id="279"/>
            <p14:sldId id="369"/>
            <p14:sldId id="323"/>
            <p14:sldId id="324"/>
            <p14:sldId id="325"/>
            <p14:sldId id="326"/>
            <p14:sldId id="329"/>
            <p14:sldId id="330"/>
            <p14:sldId id="331"/>
            <p14:sldId id="332"/>
            <p14:sldId id="333"/>
            <p14:sldId id="338"/>
            <p14:sldId id="339"/>
            <p14:sldId id="334"/>
            <p14:sldId id="340"/>
            <p14:sldId id="336"/>
            <p14:sldId id="341"/>
            <p14:sldId id="337"/>
            <p14:sldId id="342"/>
            <p14:sldId id="343"/>
            <p14:sldId id="344"/>
            <p14:sldId id="346"/>
            <p14:sldId id="368"/>
            <p14:sldId id="347"/>
            <p14:sldId id="348"/>
            <p14:sldId id="350"/>
            <p14:sldId id="351"/>
            <p14:sldId id="345"/>
            <p14:sldId id="349"/>
            <p14:sldId id="355"/>
            <p14:sldId id="356"/>
            <p14:sldId id="357"/>
            <p14:sldId id="353"/>
            <p14:sldId id="354"/>
            <p14:sldId id="358"/>
            <p14:sldId id="361"/>
            <p14:sldId id="362"/>
            <p14:sldId id="359"/>
            <p14:sldId id="360"/>
            <p14:sldId id="365"/>
            <p14:sldId id="366"/>
            <p14:sldId id="367"/>
            <p14:sldId id="327"/>
            <p14:sldId id="314"/>
          </p14:sldIdLst>
        </p14:section>
        <p14:section name="Extrasidor" id="{7CC561CC-0900-4CE5-A543-6CCC17FE0412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1" autoAdjust="0"/>
    <p:restoredTop sz="93059" autoAdjust="0"/>
  </p:normalViewPr>
  <p:slideViewPr>
    <p:cSldViewPr snapToGrid="0">
      <p:cViewPr>
        <p:scale>
          <a:sx n="70" d="100"/>
          <a:sy n="70" d="100"/>
        </p:scale>
        <p:origin x="-656" y="-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C3F6-6A9C-4943-9322-54C21E01E1DC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3179-8C4E-45BF-A827-73F8190749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82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8FE7-D595-4BCF-A17C-7C6523673F5D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030F-68D2-4862-85AB-6415858E4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9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097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130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rtnå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1238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jä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18050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g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747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0C26F689-F274-4142-9A42-0F53E871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086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7FE645EA-9A84-4BC6-B09C-7FD7EBECC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spcAft>
                <a:spcPts val="240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24E4D25B-F94A-4065-B93D-9D84E6F21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3000">
                <a:solidFill>
                  <a:schemeClr val="bg1"/>
                </a:solidFill>
                <a:latin typeface="FreightSans Pro Medium" panose="020006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539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F29ABAD1-606C-49CC-9C0E-A73E06B44BCA}"/>
              </a:ext>
            </a:extLst>
          </p:cNvPr>
          <p:cNvSpPr/>
          <p:nvPr userDrawn="1"/>
        </p:nvSpPr>
        <p:spPr>
          <a:xfrm>
            <a:off x="241300" y="5854700"/>
            <a:ext cx="1701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En bild som visar spel&#10;&#10;Automatiskt genererad beskrivning">
            <a:extLst>
              <a:ext uri="{FF2B5EF4-FFF2-40B4-BE49-F238E27FC236}">
                <a16:creationId xmlns:a16="http://schemas.microsoft.com/office/drawing/2014/main" xmlns="" id="{BAB966DB-DC8B-45A4-A7D5-2A44702BE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1972839"/>
            <a:ext cx="6146800" cy="20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737377" y="6349156"/>
            <a:ext cx="612000" cy="216000"/>
          </a:xfrm>
          <a:prstGeom prst="rect">
            <a:avLst/>
          </a:prstGeom>
        </p:spPr>
        <p:txBody>
          <a:bodyPr/>
          <a:lstStyle/>
          <a:p>
            <a:fld id="{ECDFBC87-0411-4627-8688-1CBB0548BE2D}" type="datetime1">
              <a:rPr lang="sv-SE" smtClean="0"/>
              <a:t>2021-03-31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65779" y="6349155"/>
            <a:ext cx="1188000" cy="216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Resor &amp; utlägg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2559503" y="6349156"/>
            <a:ext cx="360000" cy="216000"/>
          </a:xfrm>
          <a:prstGeom prst="rect">
            <a:avLst/>
          </a:prstGeom>
        </p:spPr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20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xmlns="" id="{7401320E-E1B9-43FD-B482-EFBC14B2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xmlns="" id="{C4FCB1A0-7F5B-4855-A81B-CC3F5110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AB7E1197-7B43-4952-ACEC-48472A8DE6B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865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3" r:id="rId6"/>
    <p:sldLayoutId id="2147483655" r:id="rId7"/>
    <p:sldLayoutId id="2147483665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4400" kern="1200">
          <a:solidFill>
            <a:schemeClr val="tx1"/>
          </a:solidFill>
          <a:latin typeface="Playfair Display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eightSans Pro Light" panose="020006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Inrikes resa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327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distans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38032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03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"/>
          <a:stretch/>
        </p:blipFill>
        <p:spPr bwMode="auto">
          <a:xfrm>
            <a:off x="1375678" y="1413092"/>
            <a:ext cx="9280232" cy="33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/>
              <a:t>S</a:t>
            </a:r>
            <a:r>
              <a:rPr lang="sv-SE" sz="2000" dirty="0" smtClean="0"/>
              <a:t>kriv avreseort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38032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33" y="2224465"/>
            <a:ext cx="561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697425" y="2209803"/>
            <a:ext cx="1044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/>
              <a:t>S</a:t>
            </a:r>
            <a:r>
              <a:rPr lang="sv-SE" sz="2000" dirty="0" smtClean="0"/>
              <a:t>kriv ankomstort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38032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6765679" y="2209803"/>
            <a:ext cx="1044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2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fliken Färdtid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38032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356640" y="1150548"/>
            <a:ext cx="540000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15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/>
              <a:t>A</a:t>
            </a:r>
            <a:r>
              <a:rPr lang="sv-SE" sz="2000" dirty="0" smtClean="0"/>
              <a:t>nge antal måltider du inte bekostat själv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17" y="742204"/>
            <a:ext cx="9720000" cy="38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6408049" y="1919335"/>
            <a:ext cx="2016000" cy="4784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444261" y="2158546"/>
            <a:ext cx="662709" cy="212052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6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Måltidsavdrag + Kostförmån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17" y="742204"/>
            <a:ext cx="9720000" cy="388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055779" y="3259248"/>
            <a:ext cx="2391919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12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Resultatet </a:t>
            </a:r>
            <a:r>
              <a:rPr lang="sv-SE" sz="2000" dirty="0" smtClean="0"/>
              <a:t>räknas </a:t>
            </a:r>
            <a:r>
              <a:rPr lang="sv-SE" sz="2000" dirty="0" smtClean="0"/>
              <a:t>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30" y="738032"/>
            <a:ext cx="9720000" cy="387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62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439327" y="3103419"/>
            <a:ext cx="7215766" cy="114267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6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Totalsumman </a:t>
            </a:r>
            <a:r>
              <a:rPr lang="sv-SE" sz="2000" dirty="0" smtClean="0"/>
              <a:t>räknas </a:t>
            </a:r>
            <a:r>
              <a:rPr lang="sv-SE" sz="2000" dirty="0" smtClean="0"/>
              <a:t>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30" y="738032"/>
            <a:ext cx="9720000" cy="387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62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8728875" y="3103419"/>
            <a:ext cx="1311397" cy="140522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fliken Färdtid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77" y="728979"/>
            <a:ext cx="9720000" cy="387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54720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347572" y="1138817"/>
            <a:ext cx="554182" cy="19206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6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Ange ankomsttid, tiden du kom fram till destinationen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"/>
          <a:stretch/>
        </p:blipFill>
        <p:spPr bwMode="auto">
          <a:xfrm>
            <a:off x="1370486" y="743824"/>
            <a:ext cx="9720000" cy="41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5" y="831445"/>
            <a:ext cx="1116000" cy="2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91" y="2293948"/>
            <a:ext cx="401822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3697367" y="2276491"/>
            <a:ext cx="432000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0" y="767503"/>
            <a:ext cx="5048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smtClean="0"/>
              <a:t>Logga in i Heroma</a:t>
            </a:r>
            <a:r>
              <a:rPr lang="sv-SE" smtClean="0"/>
              <a:t/>
            </a:r>
            <a:br>
              <a:rPr lang="sv-SE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Ange avresetid, tiden du åkte hem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3"/>
          <a:stretch/>
        </p:blipFill>
        <p:spPr bwMode="auto">
          <a:xfrm>
            <a:off x="1361433" y="734771"/>
            <a:ext cx="9720000" cy="419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242" y="822393"/>
            <a:ext cx="1116000" cy="20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42" y="2475885"/>
            <a:ext cx="346667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573294" y="2483209"/>
            <a:ext cx="396000" cy="170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91" y="2293948"/>
            <a:ext cx="401822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Varningsrutan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593388" y="2261387"/>
            <a:ext cx="252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Läs Meddelande och Åtgärd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33" y="2252334"/>
            <a:ext cx="2575319" cy="323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Varningen behöver inte åtgärdas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4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Resultatet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458433" y="3555976"/>
            <a:ext cx="4896000" cy="79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09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Totalsumman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6419753" y="3537844"/>
            <a:ext cx="1293800" cy="136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09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Ersättningen går även att välja i </a:t>
            </a:r>
            <a:r>
              <a:rPr lang="sv-SE" sz="2000" dirty="0" err="1" smtClean="0"/>
              <a:t>komptid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882295" y="2478589"/>
            <a:ext cx="542362" cy="2283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1468089" y="1435931"/>
            <a:ext cx="2307205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635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fliken Utlägg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481"/>
          <a:stretch/>
        </p:blipFill>
        <p:spPr bwMode="auto">
          <a:xfrm>
            <a:off x="1378441" y="769546"/>
            <a:ext cx="9720000" cy="415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5385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3888733" y="1073175"/>
            <a:ext cx="538412" cy="2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30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</a:t>
            </a:r>
            <a:r>
              <a:rPr lang="sv-SE" sz="2000" dirty="0" smtClean="0"/>
              <a:t>Kostnadsslag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32" y="739016"/>
            <a:ext cx="9720000" cy="372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33" y="887761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771720" y="2286913"/>
            <a:ext cx="2808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007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i Belopp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28" y="740828"/>
            <a:ext cx="9720000" cy="37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7051264" y="1815490"/>
            <a:ext cx="789709" cy="260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94" y="834596"/>
            <a:ext cx="1188000" cy="2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17" y="782812"/>
            <a:ext cx="9720000" cy="446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1419870" y="2910628"/>
            <a:ext cx="2160000" cy="46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Resor &amp; Utlägg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8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bifogasymbolen som finns under Kvitto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28" y="740828"/>
            <a:ext cx="9720000" cy="37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9640422" y="1815490"/>
            <a:ext cx="612000" cy="260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94" y="834596"/>
            <a:ext cx="1188000" cy="2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Markera kvittot som du sparat ner på din dator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28" y="740828"/>
            <a:ext cx="9720000" cy="37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556492" y="4051696"/>
            <a:ext cx="5759523" cy="260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94" y="834596"/>
            <a:ext cx="1188000" cy="2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3737" r="18857" b="1767"/>
          <a:stretch/>
        </p:blipFill>
        <p:spPr bwMode="auto">
          <a:xfrm>
            <a:off x="1557195" y="1403287"/>
            <a:ext cx="7994211" cy="40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3556492" y="4051696"/>
            <a:ext cx="5760000" cy="260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8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Öppna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28" y="740828"/>
            <a:ext cx="9720000" cy="37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556492" y="4051696"/>
            <a:ext cx="5759523" cy="2607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94" y="834596"/>
            <a:ext cx="1188000" cy="2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13737" r="18857" b="1767"/>
          <a:stretch/>
        </p:blipFill>
        <p:spPr bwMode="auto">
          <a:xfrm>
            <a:off x="1557195" y="1403287"/>
            <a:ext cx="7994211" cy="40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7232198" y="5015888"/>
            <a:ext cx="97200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88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Kvittot är </a:t>
            </a:r>
            <a:r>
              <a:rPr lang="sv-SE" sz="2000" dirty="0" smtClean="0"/>
              <a:t>nu bifogat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1" y="746326"/>
            <a:ext cx="9720000" cy="37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6" y="901554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9650975" y="1837873"/>
            <a:ext cx="633693" cy="26255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3412781" y="837763"/>
            <a:ext cx="324000" cy="26255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2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Kontrollera momsen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1" y="746326"/>
            <a:ext cx="9720000" cy="37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6" y="901554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8546508" y="1837873"/>
            <a:ext cx="756000" cy="26255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2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Resultatet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1" y="746326"/>
            <a:ext cx="9720000" cy="37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6" y="901554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454102" y="2984261"/>
            <a:ext cx="1904714" cy="103549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55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Totalsumman räknas ut automatiskt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1" y="746326"/>
            <a:ext cx="9720000" cy="37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439965" y="2984261"/>
            <a:ext cx="1296000" cy="140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6" y="901554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fliken Sammanställning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01" y="746326"/>
            <a:ext cx="9720000" cy="37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571648" y="1161158"/>
            <a:ext cx="972000" cy="18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86" y="901554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Ändamål/beskrivning är obligatoriskt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"/>
          <a:stretch/>
        </p:blipFill>
        <p:spPr bwMode="auto">
          <a:xfrm>
            <a:off x="1362833" y="739549"/>
            <a:ext cx="9720000" cy="418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40" y="2125233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0" y="865342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627869" y="1708476"/>
            <a:ext cx="9172897" cy="324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55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Ange ändamål/beskrivning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8"/>
          <a:stretch/>
        </p:blipFill>
        <p:spPr bwMode="auto">
          <a:xfrm>
            <a:off x="1362650" y="730326"/>
            <a:ext cx="9720000" cy="41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13" y="2090174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7281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40" y="2089021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20" y="783284"/>
            <a:ext cx="9720000" cy="442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1432298" y="3369890"/>
            <a:ext cx="2124000" cy="245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Registrera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Kontrollera ärendet innan du sparar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8"/>
          <a:stretch/>
        </p:blipFill>
        <p:spPr bwMode="auto">
          <a:xfrm>
            <a:off x="1362650" y="730326"/>
            <a:ext cx="9720000" cy="41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13" y="2090174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7281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40" y="2089021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kbent triangel 8"/>
          <p:cNvSpPr/>
          <p:nvPr/>
        </p:nvSpPr>
        <p:spPr>
          <a:xfrm>
            <a:off x="3281908" y="1054846"/>
            <a:ext cx="5002013" cy="37338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OBS</a:t>
            </a:r>
            <a:r>
              <a:rPr lang="sv-SE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sv-SE" b="1" dirty="0">
              <a:solidFill>
                <a:schemeClr val="tx1"/>
              </a:solidFill>
            </a:endParaRPr>
          </a:p>
          <a:p>
            <a:pPr algn="ctr"/>
            <a:r>
              <a:rPr lang="sv-SE" b="1" smtClean="0">
                <a:solidFill>
                  <a:schemeClr val="tx1"/>
                </a:solidFill>
              </a:rPr>
              <a:t>En </a:t>
            </a:r>
            <a:r>
              <a:rPr lang="sv-SE" b="1" dirty="0">
                <a:solidFill>
                  <a:schemeClr val="tx1"/>
                </a:solidFill>
              </a:rPr>
              <a:t>sparad Reseräkning genererar ett verifikationsid och går ej att ta bort ur systemet.</a:t>
            </a:r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 smtClean="0"/>
          </a:p>
          <a:p>
            <a:pPr algn="ctr"/>
            <a:endParaRPr lang="sv-SE" dirty="0"/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0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Spara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8"/>
          <a:stretch/>
        </p:blipFill>
        <p:spPr bwMode="auto">
          <a:xfrm>
            <a:off x="1362650" y="730326"/>
            <a:ext cx="9720000" cy="41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13" y="2090174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7281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40" y="2089021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657941" y="5381601"/>
            <a:ext cx="1116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7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Skicka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8"/>
          <a:stretch/>
        </p:blipFill>
        <p:spPr bwMode="auto">
          <a:xfrm>
            <a:off x="1362650" y="730326"/>
            <a:ext cx="9720000" cy="41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013" y="2090174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12" y="872815"/>
            <a:ext cx="828000" cy="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40" y="2089021"/>
            <a:ext cx="1590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41" y="1964727"/>
            <a:ext cx="33813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5869308" y="3130276"/>
            <a:ext cx="756000" cy="262518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Ärendet har nu fått ett Verifikationsid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02" y="4992985"/>
            <a:ext cx="972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22" y="734871"/>
            <a:ext cx="9720000" cy="419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4371251" y="2445144"/>
            <a:ext cx="1368000" cy="1378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26" y="2144493"/>
            <a:ext cx="1590675" cy="57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52" y="868075"/>
            <a:ext cx="828000" cy="14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2691644" y="849992"/>
            <a:ext cx="432000" cy="2003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Vänster 4"/>
          <p:cNvSpPr/>
          <p:nvPr/>
        </p:nvSpPr>
        <p:spPr>
          <a:xfrm>
            <a:off x="5812324" y="853500"/>
            <a:ext cx="5278831" cy="33020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</a:t>
            </a:r>
            <a:r>
              <a:rPr lang="sv-SE" dirty="0" smtClean="0"/>
              <a:t>erifikationsid skrivs på det fysiska kvittot.</a:t>
            </a:r>
          </a:p>
          <a:p>
            <a:pPr algn="ctr"/>
            <a:r>
              <a:rPr lang="sv-SE" dirty="0" smtClean="0"/>
              <a:t> </a:t>
            </a:r>
          </a:p>
          <a:p>
            <a:pPr algn="ctr"/>
            <a:r>
              <a:rPr lang="sv-SE" dirty="0" smtClean="0"/>
              <a:t>Kvittot sparas i en arkivlåda som finns på din enhet hos din chef/assistent/reception.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2"/>
          <a:stretch/>
        </p:blipFill>
        <p:spPr bwMode="auto">
          <a:xfrm>
            <a:off x="1385378" y="809625"/>
            <a:ext cx="9720262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k 2"/>
          <p:cNvCxnSpPr/>
          <p:nvPr/>
        </p:nvCxnSpPr>
        <p:spPr>
          <a:xfrm flipV="1">
            <a:off x="4156949" y="2156618"/>
            <a:ext cx="3049609" cy="27710"/>
          </a:xfrm>
          <a:prstGeom prst="line">
            <a:avLst/>
          </a:prstGeom>
          <a:ln w="212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4247572" y="3393907"/>
            <a:ext cx="3493233" cy="3979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Klicka på Inrikes resa 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Väld from datum i kalendern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45" y="739604"/>
            <a:ext cx="9720000" cy="39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15" y="881879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"/>
          <a:stretch/>
        </p:blipFill>
        <p:spPr bwMode="auto">
          <a:xfrm>
            <a:off x="1403542" y="1385880"/>
            <a:ext cx="9288601" cy="33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7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starttid på resan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28979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54720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"/>
          <a:stretch/>
        </p:blipFill>
        <p:spPr bwMode="auto">
          <a:xfrm>
            <a:off x="1394489" y="1369929"/>
            <a:ext cx="9433456" cy="350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598917" y="2227581"/>
            <a:ext cx="468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Välj tom datum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38032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"/>
          <a:stretch/>
        </p:blipFill>
        <p:spPr bwMode="auto">
          <a:xfrm>
            <a:off x="1397866" y="1390029"/>
            <a:ext cx="9411972" cy="346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71401" y="735605"/>
            <a:ext cx="9720000" cy="4189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1"/>
          <p:cNvSpPr txBox="1">
            <a:spLocks/>
          </p:cNvSpPr>
          <p:nvPr/>
        </p:nvSpPr>
        <p:spPr>
          <a:xfrm>
            <a:off x="1422400" y="-287878"/>
            <a:ext cx="9144000" cy="2387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None/>
              <a:defRPr sz="6000" kern="1200">
                <a:solidFill>
                  <a:schemeClr val="bg1"/>
                </a:solidFill>
                <a:latin typeface="Playfair Display Black" panose="00000A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v-SE" sz="2000" dirty="0" smtClean="0"/>
              <a:t>Skriv hemkomsttid på resan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"/>
          <a:stretch/>
        </p:blipFill>
        <p:spPr bwMode="auto">
          <a:xfrm>
            <a:off x="1353646" y="5002038"/>
            <a:ext cx="9719403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4"/>
          <a:stretch/>
        </p:blipFill>
        <p:spPr bwMode="auto">
          <a:xfrm>
            <a:off x="1367330" y="738032"/>
            <a:ext cx="9720000" cy="228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9" y="863773"/>
            <a:ext cx="881598" cy="2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8"/>
          <a:stretch/>
        </p:blipFill>
        <p:spPr bwMode="auto">
          <a:xfrm>
            <a:off x="1388813" y="1408103"/>
            <a:ext cx="9357650" cy="334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3841560" y="2282227"/>
            <a:ext cx="468000" cy="2160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8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217</Words>
  <Application>Microsoft Office PowerPoint</Application>
  <PresentationFormat>Anpassad</PresentationFormat>
  <Paragraphs>52</Paragraphs>
  <Slides>44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44</vt:i4>
      </vt:variant>
    </vt:vector>
  </HeadingPairs>
  <TitlesOfParts>
    <vt:vector size="50" baseType="lpstr">
      <vt:lpstr>Arial</vt:lpstr>
      <vt:lpstr>Calibri</vt:lpstr>
      <vt:lpstr>Playfair Display Black</vt:lpstr>
      <vt:lpstr>FreightSans Pro Medium</vt:lpstr>
      <vt:lpstr>FreightSans Pro Light</vt:lpstr>
      <vt:lpstr>Office-tema</vt:lpstr>
      <vt:lpstr>Inrikes resa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Fjellström (Telge)</dc:creator>
  <cp:lastModifiedBy>Mia Tuhkasaari</cp:lastModifiedBy>
  <cp:revision>132</cp:revision>
  <cp:lastPrinted>2020-10-13T12:24:30Z</cp:lastPrinted>
  <dcterms:created xsi:type="dcterms:W3CDTF">2020-09-21T09:23:02Z</dcterms:created>
  <dcterms:modified xsi:type="dcterms:W3CDTF">2021-03-31T13:19:26Z</dcterms:modified>
</cp:coreProperties>
</file>